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3"/>
  </p:normalViewPr>
  <p:slideViewPr>
    <p:cSldViewPr snapToGrid="0" snapToObjects="1">
      <p:cViewPr varScale="1">
        <p:scale>
          <a:sx n="85" d="100"/>
          <a:sy n="85" d="100"/>
        </p:scale>
        <p:origin x="10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344D1-A48B-664E-8807-02BB8C0886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1A1186-93AD-C044-9116-EC2E8AB844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ECFF6-0CCF-B04E-B196-6578EAAAC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9D44F-A5CC-7846-B840-D1BF81ADF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42849-435F-5D49-9232-B4454620A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93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7D285-3C58-A14D-BD1A-3CC105612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F83121-FE09-8B45-A1B2-777F77952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17D69-5220-F64B-B887-F668D6C61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70772-D917-F44E-94DD-EC4DA005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2A88A-EFFC-D348-B9CB-941B92524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3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A06EF0-1B67-6E49-8273-C4BA87C5E0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9EAFF2-1463-0644-B9BB-39DF3E0B8E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6DD8A-F74B-7543-AB1B-FAA533E9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A97B-BA91-2D4A-B747-E5075B44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54509-C6FA-AC4A-96FD-A34596C43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61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8F010-0102-2242-9EFE-E2514710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91D1E-5169-C941-8EE6-4E46CECB4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B4D59-F0FB-3E4D-B6FD-01480F04C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F7C13-D4B3-9F4B-ABC9-EE3E48314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CB9EF-1F56-B945-8CC6-AB6AD3121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253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1847D-43FC-2144-A8E0-E28C1E24C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DD4CC-47C7-D842-ADC5-87FF78FF3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299ED-F1C3-9348-80C9-E1D915582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1144F-0340-A04C-B37D-780DECAF4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1A87D-0A93-9648-8F2F-D29DA0BFC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14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358EA-5C18-8F43-9EA7-CCB91B086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73B8A-56F9-A045-8EAA-9A2DAE66DF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406867-89D6-5E42-96E4-36C547379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129FB5-7874-5D47-A495-D5D0929EE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471A42-BFCE-1749-A24E-28C0A9360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F6E1C2-7D09-DB45-8680-50DEE78A9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69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1E61E-4AB4-A042-AFAC-F0A8CED67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E915A8-0E69-B24C-9C7E-F9F3F7EA7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045B-81AD-2A40-85BC-1A6499F3E2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7BAA0-DAC6-6246-8752-B914BDCEBF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5A86D-CDBE-404E-B3FF-89B40DD6E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907690-172A-5449-B59F-8ADB9F636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28D546-1D42-6245-8BAE-5E14FB2EB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1C74B-C4FA-C443-8669-814A6A35D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86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DC3AC-9507-D443-BBDD-C6A891010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200222-03B2-5147-A1F7-3FB7FBE3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5D4040-D87A-4449-8B3C-8DBC2A2BA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1A5EEB-9A2C-B84C-B24F-144565C7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68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710154-3BD2-3148-8345-7178C5E9F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C58B24-3A24-9847-944D-7D4E62284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B9676-8328-794A-9C74-47F9C723D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7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A2417-4D82-9F40-A976-6CB3974A9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50A43-18B1-0545-BD43-263317EFD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A84802-6D67-F645-8A11-0CE6E95D9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32EECF-18EC-7144-B3F0-172E86D64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7A2FE6-455C-C749-8A73-59A414EF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B469E-51F9-834D-8973-ABB08CE8D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569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19C9D-E59E-5F49-8C25-E1EC77544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BAF491-277A-8140-A77D-65561DF92C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54D6F-3224-DC42-AD1A-C9B5B0BDC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B06E7D-F1D1-FB4C-AB6B-45C04B279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146BE-1E01-3345-93DB-6F1911A4E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B1745C-31AD-014D-B305-36533D827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47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2C36ED-11AC-1549-BCEB-4B1692CC0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7059D4-D57F-EF49-8D65-FB1641512D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A69BC-52D3-7A4D-A803-A8A28B74E1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5C9F3-1347-2A48-9837-F266AC073323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DE051-1F4E-3A45-9F45-5C94C59C34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4A22F-CEDF-C645-B2EC-6DACBC966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97C4B-A46E-074B-B56D-FAD7E85CD8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95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25072-F7DE-CF47-A903-B7F6FD5997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 Bucket Test</a:t>
            </a:r>
            <a:br>
              <a:rPr lang="en-US" dirty="0"/>
            </a:br>
            <a:r>
              <a:rPr lang="en-US" dirty="0"/>
              <a:t>Includes all 4 </a:t>
            </a:r>
            <a:r>
              <a:rPr lang="en-US" dirty="0" err="1"/>
              <a:t>MiniDOTs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078798-CCCA-4744-8D1E-0642B87EAC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 February 2020</a:t>
            </a:r>
          </a:p>
        </p:txBody>
      </p:sp>
    </p:spTree>
    <p:extLst>
      <p:ext uri="{BB962C8B-B14F-4D97-AF65-F5344CB8AC3E}">
        <p14:creationId xmlns:p14="http://schemas.microsoft.com/office/powerpoint/2010/main" val="3839994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F1A0AA-7C2B-EB4A-A71E-5FF99B2BE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095" y="209860"/>
            <a:ext cx="6464336" cy="59211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F8749D-EA74-DD40-815E-281BEFF0D0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8902" y="209860"/>
            <a:ext cx="6464336" cy="592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539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4B1648-BAAE-8C47-A35E-69780F15A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39" y="430772"/>
            <a:ext cx="6418726" cy="58303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D50184-A683-A240-BFC6-0165B2AE5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3333" y="430772"/>
            <a:ext cx="6472214" cy="583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323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F18269-4B53-A94A-A22B-539233E76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02" y="455741"/>
            <a:ext cx="6067252" cy="52695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4F4A88-13E3-7D42-9DBF-2020A0FC5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438" y="455741"/>
            <a:ext cx="5970562" cy="526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000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4B9EDF-13DF-C043-8273-CC27895F2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5586"/>
            <a:ext cx="6029683" cy="53871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A8379B-096C-C747-BEF8-0C39A6BB9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977" y="695586"/>
            <a:ext cx="5906125" cy="538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6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</Words>
  <Application>Microsoft Macintosh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DO Bucket Test Includes all 4 MiniDOTs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 Bucket Test Includes all 4 MiniDOTs</dc:title>
  <dc:creator>Julia Hart</dc:creator>
  <cp:lastModifiedBy>Julia Hart</cp:lastModifiedBy>
  <cp:revision>2</cp:revision>
  <dcterms:created xsi:type="dcterms:W3CDTF">2020-02-05T19:14:01Z</dcterms:created>
  <dcterms:modified xsi:type="dcterms:W3CDTF">2020-02-05T19:26:12Z</dcterms:modified>
</cp:coreProperties>
</file>

<file path=docProps/thumbnail.jpeg>
</file>